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35" r:id="rId3"/>
    <p:sldId id="338" r:id="rId4"/>
    <p:sldId id="339" r:id="rId5"/>
    <p:sldId id="374" r:id="rId6"/>
    <p:sldId id="375" r:id="rId7"/>
    <p:sldId id="376" r:id="rId8"/>
    <p:sldId id="377" r:id="rId9"/>
    <p:sldId id="359" r:id="rId10"/>
    <p:sldId id="360" r:id="rId11"/>
    <p:sldId id="370" r:id="rId12"/>
    <p:sldId id="378" r:id="rId13"/>
    <p:sldId id="379" r:id="rId14"/>
    <p:sldId id="380" r:id="rId15"/>
    <p:sldId id="381" r:id="rId16"/>
    <p:sldId id="382" r:id="rId17"/>
    <p:sldId id="383" r:id="rId18"/>
    <p:sldId id="369" r:id="rId19"/>
    <p:sldId id="336" r:id="rId20"/>
    <p:sldId id="337" r:id="rId21"/>
    <p:sldId id="258" r:id="rId2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DB3"/>
    <a:srgbClr val="540000"/>
    <a:srgbClr val="2E0000"/>
    <a:srgbClr val="CC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53" autoAdjust="0"/>
    <p:restoredTop sz="98221" autoAdjust="0"/>
  </p:normalViewPr>
  <p:slideViewPr>
    <p:cSldViewPr snapToGrid="0">
      <p:cViewPr varScale="1">
        <p:scale>
          <a:sx n="116" d="100"/>
          <a:sy n="116" d="100"/>
        </p:scale>
        <p:origin x="1332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45ECAD-3394-4C20-BBBF-4A6BA3A84CF4}" type="datetimeFigureOut">
              <a:rPr lang="en-US"/>
              <a:pPr>
                <a:defRPr/>
              </a:pPr>
              <a:t>11/11/2019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7EFB9B00-F637-4009-ABE7-B858A37468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10117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538287"/>
            <a:ext cx="6858000" cy="2387600"/>
          </a:xfrm>
        </p:spPr>
        <p:txBody>
          <a:bodyPr anchor="b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313238"/>
            <a:ext cx="6858000" cy="1655762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AA3B93-A1CF-411F-AB99-F0841B802A84}" type="datetimeFigureOut">
              <a:rPr lang="en-US"/>
              <a:pPr>
                <a:defRPr/>
              </a:pPr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9061F4-FA6C-4C5C-9A5A-AFFE6E95DA0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897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F31F77-B534-4827-A462-628B45955B0B}" type="datetimeFigureOut">
              <a:rPr lang="en-US"/>
              <a:pPr>
                <a:defRPr/>
              </a:pPr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AB1408-0E78-484E-BA2B-B7AF9ECCF3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0226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81ABA4-24D3-47C1-A7C6-4D5C0407477D}" type="datetimeFigureOut">
              <a:rPr lang="en-US"/>
              <a:pPr>
                <a:defRPr/>
              </a:pPr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2D8C3A-A00C-4E1F-8C2B-34D861FFF2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916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69" y="0"/>
            <a:ext cx="8775510" cy="8598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069" y="1346200"/>
            <a:ext cx="8775510" cy="490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15E560-BDE2-4F74-B310-2E3BC57F5990}" type="datetimeFigureOut">
              <a:rPr lang="en-US"/>
              <a:pPr>
                <a:defRPr/>
              </a:pPr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CA4010-35C3-48DB-A282-899B6B79F1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079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C50EA5-1C92-4348-8798-3CC0E2AAC170}" type="datetimeFigureOut">
              <a:rPr lang="en-US"/>
              <a:pPr>
                <a:defRPr/>
              </a:pPr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DDEFAD-FB41-4702-8EBC-6B27AE47BE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4234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F8CE83-7F60-4049-A7EC-CC80CDF7B7D6}" type="datetimeFigureOut">
              <a:rPr lang="en-US"/>
              <a:pPr>
                <a:defRPr/>
              </a:pPr>
              <a:t>11/11/2019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BB016E-4A5B-4F31-A0CA-B0E1825C80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1287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C8A299-BCDA-42D9-8079-D64A85ECF777}" type="datetimeFigureOut">
              <a:rPr lang="en-US"/>
              <a:pPr>
                <a:defRPr/>
              </a:pPr>
              <a:t>11/11/2019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E73065-95F7-4CBD-AFBA-9D4043C061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844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BACBB5-2805-4FEA-852B-D3B215C65A8C}" type="datetimeFigureOut">
              <a:rPr lang="en-US"/>
              <a:pPr>
                <a:defRPr/>
              </a:pPr>
              <a:t>11/11/2019</a:t>
            </a:fld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9339A8-01C7-4234-B369-CFC0BE8A68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3649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C50C9B-8665-45B4-8F7D-14782F6D14F2}" type="datetimeFigureOut">
              <a:rPr lang="en-US"/>
              <a:pPr>
                <a:defRPr/>
              </a:pPr>
              <a:t>11/11/2019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C3E6DD-FCAE-4258-AF49-A52EC9786C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7641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3D9D5-F88A-43A4-8CDD-65A5EAA3D357}" type="datetimeFigureOut">
              <a:rPr lang="en-US"/>
              <a:pPr>
                <a:defRPr/>
              </a:pPr>
              <a:t>11/11/2019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1686D0-E61A-4D81-978D-7D5780E724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9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B3EC1C-83F2-4882-B763-406D55E688A3}" type="datetimeFigureOut">
              <a:rPr lang="en-US"/>
              <a:pPr>
                <a:defRPr/>
              </a:pPr>
              <a:t>11/11/2019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60177-EB54-461E-95A5-9D12AB5B07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529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50125" y="0"/>
            <a:ext cx="8830102" cy="873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0125" y="1346200"/>
            <a:ext cx="8830102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864D06F-482C-42CE-BC09-D002E08920ED}" type="datetimeFigureOut">
              <a:rPr lang="en-US"/>
              <a:pPr>
                <a:defRPr/>
              </a:pPr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49" y="6356350"/>
            <a:ext cx="2522277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fld id="{1A601C9C-012A-4C30-9B73-46513D720D2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7" r:id="rId2"/>
    <p:sldLayoutId id="2147483678" r:id="rId3"/>
    <p:sldLayoutId id="2147483679" r:id="rId4"/>
    <p:sldLayoutId id="2147483680" r:id="rId5"/>
    <p:sldLayoutId id="2147483686" r:id="rId6"/>
    <p:sldLayoutId id="2147483687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rgbClr val="404040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rgbClr val="404040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rgbClr val="404040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rgbClr val="404040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dkDqk_YBS4&amp;list=PLL0cLF8gjBpoTwM62rvhgmsk_Xp1_G1Vn&amp;index=6&amp;t=8s" TargetMode="External"/><Relationship Id="rId2" Type="http://schemas.openxmlformats.org/officeDocument/2006/relationships/hyperlink" Target="https://www.raywenderlich.com/504-unreal-engine-4-materials-tutoria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5398" y="1407049"/>
            <a:ext cx="7373203" cy="544620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36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 CÁO TIẾN ĐỘ ĐATN LẦN </a:t>
            </a:r>
            <a:r>
              <a:rPr lang="en-US" sz="3600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endParaRPr lang="en-US" sz="3600" dirty="0">
              <a:solidFill>
                <a:schemeClr val="accent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7964" y="5015166"/>
            <a:ext cx="6770254" cy="1034616"/>
          </a:xfrm>
        </p:spPr>
        <p:txBody>
          <a:bodyPr rtlCol="0">
            <a:normAutofit lnSpcReduction="10000"/>
          </a:bodyPr>
          <a:lstStyle/>
          <a:p>
            <a:pPr algn="l"/>
            <a:r>
              <a:rPr lang="es-ES_tradnl" sz="1800" b="1" dirty="0">
                <a:latin typeface="Calibri (Body)"/>
              </a:rPr>
              <a:t>   </a:t>
            </a:r>
            <a:r>
              <a:rPr lang="vi-VN" sz="1800" b="1" dirty="0">
                <a:latin typeface="Calibri (Body)"/>
              </a:rPr>
              <a:t>GIÁO VIÊN HƯỚNG DẪN</a:t>
            </a:r>
            <a:r>
              <a:rPr lang="es-ES_tradnl" sz="1800" b="1" dirty="0">
                <a:latin typeface="Calibri (Body)"/>
              </a:rPr>
              <a:t>: 	PGS.HUỲNH QUYẾT THẮNG</a:t>
            </a:r>
          </a:p>
          <a:p>
            <a:pPr algn="l"/>
            <a:r>
              <a:rPr lang="es-ES_tradnl" sz="1800" b="1" dirty="0">
                <a:latin typeface="Calibri (Body)"/>
              </a:rPr>
              <a:t>     </a:t>
            </a:r>
            <a:r>
              <a:rPr lang="vi-VN" sz="1800" b="1" dirty="0">
                <a:latin typeface="Calibri (Body)"/>
              </a:rPr>
              <a:t>                      </a:t>
            </a:r>
            <a:r>
              <a:rPr lang="es-ES_tradnl" sz="1800" b="1" dirty="0">
                <a:latin typeface="Calibri (Body)"/>
              </a:rPr>
              <a:t> </a:t>
            </a:r>
            <a:r>
              <a:rPr lang="vi-VN" sz="1800" b="1" dirty="0">
                <a:latin typeface="Calibri (Body)"/>
              </a:rPr>
              <a:t>SINH VIÊN</a:t>
            </a:r>
            <a:r>
              <a:rPr lang="es-ES_tradnl" sz="1800" b="1" dirty="0">
                <a:latin typeface="Calibri (Body)"/>
              </a:rPr>
              <a:t>: 	</a:t>
            </a:r>
            <a:r>
              <a:rPr lang="en-US" sz="1800" b="1" dirty="0" smtClean="0">
                <a:latin typeface="Calibri (Body)"/>
              </a:rPr>
              <a:t>VƯƠNG VĂN HUY</a:t>
            </a:r>
            <a:endParaRPr lang="es-ES_tradnl" sz="1800" b="1" dirty="0">
              <a:latin typeface="Calibri (Body)"/>
            </a:endParaRPr>
          </a:p>
          <a:p>
            <a:pPr algn="l"/>
            <a:r>
              <a:rPr lang="es-ES_tradnl" sz="1800" b="1" dirty="0">
                <a:latin typeface="Calibri (Body)"/>
              </a:rPr>
              <a:t>   	 </a:t>
            </a:r>
            <a:r>
              <a:rPr lang="vi-VN" sz="1800" b="1" dirty="0">
                <a:latin typeface="Calibri (Body)"/>
              </a:rPr>
              <a:t>                       MSSV</a:t>
            </a:r>
            <a:r>
              <a:rPr lang="es-ES_tradnl" sz="1800" dirty="0">
                <a:latin typeface="Calibri (Body)"/>
              </a:rPr>
              <a:t>: 	</a:t>
            </a:r>
            <a:r>
              <a:rPr lang="en-US" sz="1800" dirty="0" smtClean="0">
                <a:latin typeface="Calibri (Body)"/>
              </a:rPr>
              <a:t>20121812</a:t>
            </a:r>
            <a:endParaRPr lang="es-ES_tradnl" sz="1800" dirty="0">
              <a:latin typeface="Calibri (Body)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240145" y="2101706"/>
            <a:ext cx="8811491" cy="1786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9pPr>
          </a:lstStyle>
          <a:p>
            <a:pPr>
              <a:defRPr/>
            </a:pPr>
            <a:r>
              <a:rPr lang="en-US" sz="1600" u="sng" dirty="0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 ĐỀ TÀI</a:t>
            </a:r>
            <a:endParaRPr lang="en-US" sz="2000" u="sng" dirty="0">
              <a:solidFill>
                <a:srgbClr val="54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defRPr/>
            </a:pPr>
            <a:endParaRPr lang="en-US" sz="1000" u="sng" dirty="0">
              <a:solidFill>
                <a:srgbClr val="54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sz="2350" dirty="0" smtClean="0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NGHIÊN CỨU VÀ XÂY DỰNG GAME TRÊN ANDROID SỬ DỤNG NỀN TẢNG UNREAL ENGINE 4</a:t>
            </a:r>
            <a:endParaRPr lang="en-US" sz="2350" dirty="0">
              <a:solidFill>
                <a:srgbClr val="54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1143000" y="6349856"/>
            <a:ext cx="6858000" cy="50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Hà Nội, 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9/2019</a:t>
            </a: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1186873" y="4304071"/>
            <a:ext cx="6770254" cy="411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1" dirty="0"/>
              <a:t>CHUYÊN NGÀNH: CÔNG NGHỆ THÔNG TIN</a:t>
            </a:r>
            <a:endParaRPr lang="en-US" sz="1800" dirty="0"/>
          </a:p>
        </p:txBody>
      </p:sp>
      <p:pic>
        <p:nvPicPr>
          <p:cNvPr id="1026" name="Picture 2" descr="https://soict.hust.edu.vn/images/SoICT_%20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662" y="249382"/>
            <a:ext cx="458621" cy="72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/>
          <p:cNvSpPr txBox="1">
            <a:spLocks/>
          </p:cNvSpPr>
          <p:nvPr/>
        </p:nvSpPr>
        <p:spPr bwMode="auto">
          <a:xfrm>
            <a:off x="5818909" y="471058"/>
            <a:ext cx="2522753" cy="496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solidFill>
                  <a:srgbClr val="0070C0"/>
                </a:solidFill>
              </a:rPr>
              <a:t>VIỆN CÔNG NGHỆ THÔNG TIN VÀ TRUYỀN THÔNG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Default: 600</a:t>
            </a:r>
          </a:p>
          <a:p>
            <a:pPr>
              <a:buFontTx/>
              <a:buChar char="-"/>
            </a:pPr>
            <a:r>
              <a:rPr lang="en-US" dirty="0" smtClean="0"/>
              <a:t>Start: </a:t>
            </a:r>
            <a:r>
              <a:rPr lang="en-US" dirty="0" err="1" smtClean="0"/>
              <a:t>CurrentSpeed</a:t>
            </a:r>
            <a:r>
              <a:rPr lang="en-US" dirty="0" smtClean="0"/>
              <a:t> = 600</a:t>
            </a:r>
          </a:p>
          <a:p>
            <a:pPr>
              <a:buFontTx/>
              <a:buChar char="-"/>
            </a:pP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CurrentSpeed</a:t>
            </a:r>
            <a:r>
              <a:rPr lang="en-US" dirty="0" smtClean="0"/>
              <a:t> = </a:t>
            </a:r>
            <a:r>
              <a:rPr lang="en-US" dirty="0" err="1" smtClean="0"/>
              <a:t>CurrentSpeed</a:t>
            </a:r>
            <a:r>
              <a:rPr lang="en-US" dirty="0" smtClean="0"/>
              <a:t>*1.01</a:t>
            </a:r>
          </a:p>
          <a:p>
            <a:pPr marL="0" indent="0">
              <a:buNone/>
            </a:pPr>
            <a:r>
              <a:rPr lang="en-US" dirty="0" smtClean="0"/>
              <a:t>- </a:t>
            </a:r>
            <a:r>
              <a:rPr lang="en-US" dirty="0" err="1" smtClean="0"/>
              <a:t>MaxSpeed</a:t>
            </a:r>
            <a:r>
              <a:rPr lang="en-US" dirty="0" smtClean="0"/>
              <a:t> = 2500.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69" y="3637016"/>
            <a:ext cx="8775510" cy="227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34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IV.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cản</a:t>
            </a:r>
            <a:r>
              <a:rPr lang="en-US" dirty="0"/>
              <a:t>/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cản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967" y="1938897"/>
            <a:ext cx="6549081" cy="463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43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IV.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cản</a:t>
            </a:r>
            <a:r>
              <a:rPr lang="en-US" dirty="0"/>
              <a:t>/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cản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175" y="2100649"/>
            <a:ext cx="6381208" cy="449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41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IV.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cản</a:t>
            </a:r>
            <a:r>
              <a:rPr lang="en-US" dirty="0"/>
              <a:t>/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cản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16" y="1947795"/>
            <a:ext cx="6438996" cy="453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51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IV.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cản</a:t>
            </a:r>
            <a:r>
              <a:rPr lang="en-US" dirty="0" smtClean="0"/>
              <a:t>/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cản</a:t>
            </a:r>
            <a:r>
              <a:rPr lang="en-US" dirty="0" smtClean="0"/>
              <a:t>/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- Add arrow component.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077" y="2551217"/>
            <a:ext cx="2285714" cy="3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75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IV.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cản</a:t>
            </a:r>
            <a:r>
              <a:rPr lang="en-US" dirty="0"/>
              <a:t>/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cản</a:t>
            </a:r>
            <a:r>
              <a:rPr lang="en-US" dirty="0"/>
              <a:t>/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.</a:t>
            </a:r>
          </a:p>
          <a:p>
            <a:pPr>
              <a:buFontTx/>
              <a:buChar char="-"/>
            </a:pP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cản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: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:</a:t>
            </a:r>
          </a:p>
          <a:p>
            <a:pPr>
              <a:buFontTx/>
              <a:buChar char="-"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60" y="2262436"/>
            <a:ext cx="3047619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811" y="2262436"/>
            <a:ext cx="2127975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648" y="4861248"/>
            <a:ext cx="2121352" cy="181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28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IV.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cản</a:t>
            </a:r>
            <a:r>
              <a:rPr lang="en-US" dirty="0"/>
              <a:t>/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cản</a:t>
            </a:r>
            <a:r>
              <a:rPr lang="en-US" dirty="0" smtClean="0"/>
              <a:t>/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(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tỷ</a:t>
            </a:r>
            <a:r>
              <a:rPr lang="en-US" dirty="0" smtClean="0"/>
              <a:t> </a:t>
            </a:r>
            <a:r>
              <a:rPr lang="en-US" dirty="0" err="1" smtClean="0"/>
              <a:t>lệ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).</a:t>
            </a:r>
          </a:p>
          <a:p>
            <a:pPr>
              <a:buFontTx/>
              <a:buChar char="-"/>
            </a:pPr>
            <a:r>
              <a:rPr lang="en-US" dirty="0" smtClean="0"/>
              <a:t>Logic: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tuần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lane.</a:t>
            </a:r>
          </a:p>
          <a:p>
            <a:pPr>
              <a:buFontTx/>
              <a:buChar char="-"/>
            </a:pPr>
            <a:r>
              <a:rPr lang="en-US" dirty="0" smtClean="0"/>
              <a:t>Random 1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0-&gt;3:</a:t>
            </a:r>
          </a:p>
          <a:p>
            <a:pPr marL="0" indent="0">
              <a:buNone/>
            </a:pPr>
            <a:r>
              <a:rPr lang="en-US" dirty="0" smtClean="0"/>
              <a:t>	+ 0: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/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cản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+ 1: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cản</a:t>
            </a:r>
            <a:r>
              <a:rPr lang="en-US" dirty="0" smtClean="0"/>
              <a:t>: Pipe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+ 2: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cản</a:t>
            </a:r>
            <a:r>
              <a:rPr lang="en-US" dirty="0" smtClean="0"/>
              <a:t>: Box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+ 3: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: Coin</a:t>
            </a:r>
          </a:p>
        </p:txBody>
      </p:sp>
    </p:spTree>
    <p:extLst>
      <p:ext uri="{BB962C8B-B14F-4D97-AF65-F5344CB8AC3E}">
        <p14:creationId xmlns:p14="http://schemas.microsoft.com/office/powerpoint/2010/main" val="4184848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IV.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cản</a:t>
            </a:r>
            <a:r>
              <a:rPr lang="en-US" dirty="0"/>
              <a:t>/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4.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/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cản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- Function: </a:t>
            </a:r>
            <a:r>
              <a:rPr lang="en-US" dirty="0" err="1" smtClean="0"/>
              <a:t>SpawnObstacles</a:t>
            </a:r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14" y="2371225"/>
            <a:ext cx="8047092" cy="419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82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khảo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www.raywenderlich.com/504-unreal-engine-4-materials-tutorial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://www.youtube.com/watch?v=KdkDqk_YBS4&amp;list=PLL0cLF8gjBpoTwM62rvhgmsk_Xp1_G1Vn&amp;index=6&amp;t=8s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056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302094-42F7-478D-A42D-A4347E73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CÁC CÔNG VIỆC DỰ KIẾN TUẦN TIẾP THEO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A7D906-CEFF-4F35-95F3-713553BDF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romanUcPeriod"/>
            </a:pP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chạm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chạm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/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cản</a:t>
            </a:r>
            <a:r>
              <a:rPr lang="en-US" dirty="0"/>
              <a:t>.</a:t>
            </a:r>
          </a:p>
          <a:p>
            <a:pPr marL="514350" indent="-514350">
              <a:buAutoNum type="romanUcPeriod"/>
            </a:pP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.</a:t>
            </a:r>
          </a:p>
          <a:p>
            <a:pPr marL="514350" indent="-514350">
              <a:buAutoNum type="romanUcPeriod"/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.</a:t>
            </a:r>
          </a:p>
          <a:p>
            <a:pPr marL="514350" indent="-514350">
              <a:buAutoNum type="romanUcPeriod"/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Game Over.</a:t>
            </a:r>
          </a:p>
          <a:p>
            <a:pPr marL="514350" indent="-514350">
              <a:buAutoNum type="romanUcPeriod"/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Game Pause.</a:t>
            </a:r>
          </a:p>
          <a:p>
            <a:pPr marL="514350" indent="-514350">
              <a:buAutoNum type="romanU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233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CÁC CÔNG VIỆC ĐÃ THỰC HIỆN TRONG TUẦN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C12A482-E919-4706-A941-D3B6F9420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romanUcPeriod"/>
            </a:pPr>
            <a:r>
              <a:rPr lang="en-US" dirty="0" err="1"/>
              <a:t>Chuyển</a:t>
            </a:r>
            <a:r>
              <a:rPr lang="en-US" dirty="0"/>
              <a:t> lane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phím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.</a:t>
            </a:r>
          </a:p>
          <a:p>
            <a:pPr marL="514350" indent="-514350">
              <a:buAutoNum type="romanUcPeriod"/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qua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.</a:t>
            </a:r>
          </a:p>
          <a:p>
            <a:pPr marL="514350" indent="-514350">
              <a:buAutoNum type="romanUcPeriod"/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.</a:t>
            </a:r>
          </a:p>
          <a:p>
            <a:pPr marL="514350" indent="-514350">
              <a:buAutoNum type="romanUcPeriod"/>
            </a:pP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cản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708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08B4E0-BAAE-425C-ADE3-98971D0A9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KHÓ KHĂN – KIẾN NGHỊ - ĐỀ XUẤT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FF02F3-E7DF-4F5F-92D5-8A46866F0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8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/>
          <p:cNvSpPr txBox="1">
            <a:spLocks noChangeArrowheads="1"/>
          </p:cNvSpPr>
          <p:nvPr/>
        </p:nvSpPr>
        <p:spPr bwMode="auto">
          <a:xfrm>
            <a:off x="1143000" y="1538288"/>
            <a:ext cx="6858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3600" b="1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6867" name="Rectangle 5"/>
          <p:cNvSpPr txBox="1">
            <a:spLocks noChangeArrowheads="1"/>
          </p:cNvSpPr>
          <p:nvPr/>
        </p:nvSpPr>
        <p:spPr bwMode="auto">
          <a:xfrm>
            <a:off x="1757219" y="2226397"/>
            <a:ext cx="6858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vi-VN" altLang="en-US" sz="3000" i="1" dirty="0">
                <a:solidFill>
                  <a:srgbClr val="CC6600"/>
                </a:solidFill>
                <a:latin typeface="Calibri (Body)"/>
                <a:cs typeface="Times New Roman" panose="02020603050405020304" pitchFamily="18" charset="0"/>
              </a:rPr>
              <a:t>Em xin chân thành cảm Thầy cô và các bạn đã lắng nghe</a:t>
            </a:r>
            <a:endParaRPr lang="en-US" altLang="en-US" sz="3000" i="1" dirty="0">
              <a:solidFill>
                <a:srgbClr val="CC6600"/>
              </a:solidFill>
              <a:latin typeface="Calibri (Body)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</a:pPr>
            <a:endParaRPr lang="vi-VN" altLang="en-US" sz="5400" b="1" i="1" dirty="0">
              <a:solidFill>
                <a:srgbClr val="CC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en-US" altLang="en-US" sz="5400" b="1" i="1" dirty="0">
                <a:solidFill>
                  <a:srgbClr val="CC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</p:txBody>
      </p:sp>
      <p:pic>
        <p:nvPicPr>
          <p:cNvPr id="4" name="Picture 2" descr="Kết quả hình ảnh cho win-win situ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963" y="5497175"/>
            <a:ext cx="2041237" cy="136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I. </a:t>
            </a:r>
            <a:r>
              <a:rPr lang="en-US" dirty="0" err="1"/>
              <a:t>Chuyển</a:t>
            </a:r>
            <a:r>
              <a:rPr lang="en-US" dirty="0"/>
              <a:t> lane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Add Input.</a:t>
            </a:r>
          </a:p>
          <a:p>
            <a:pPr marL="0" indent="0">
              <a:buNone/>
            </a:pPr>
            <a:r>
              <a:rPr lang="en-US" dirty="0" smtClean="0"/>
              <a:t>- Add touch input: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thao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ngón</a:t>
            </a:r>
            <a:r>
              <a:rPr lang="en-US" dirty="0" smtClean="0"/>
              <a:t> </a:t>
            </a:r>
            <a:r>
              <a:rPr lang="en-US" dirty="0" err="1" smtClean="0"/>
              <a:t>tay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537" y="2852569"/>
            <a:ext cx="4866667" cy="2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8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Chuyển</a:t>
            </a:r>
            <a:r>
              <a:rPr lang="en-US" dirty="0"/>
              <a:t> lane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input.</a:t>
            </a:r>
          </a:p>
          <a:p>
            <a:pPr>
              <a:buFontTx/>
              <a:buChar char="-"/>
            </a:pPr>
            <a:r>
              <a:rPr lang="en-US" dirty="0" smtClean="0"/>
              <a:t>Logic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: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thao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vuốt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cuối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chạm</a:t>
            </a:r>
            <a:r>
              <a:rPr lang="en-US" dirty="0" smtClean="0"/>
              <a:t> </a:t>
            </a:r>
            <a:r>
              <a:rPr lang="en-US" dirty="0" err="1" smtClean="0"/>
              <a:t>ngón</a:t>
            </a:r>
            <a:r>
              <a:rPr lang="en-US" dirty="0" smtClean="0"/>
              <a:t> </a:t>
            </a:r>
            <a:r>
              <a:rPr lang="en-US" dirty="0" err="1" smtClean="0"/>
              <a:t>tay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bắt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nhấn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nhả</a:t>
            </a:r>
            <a:r>
              <a:rPr lang="en-US" dirty="0" smtClean="0"/>
              <a:t> </a:t>
            </a:r>
            <a:r>
              <a:rPr lang="en-US" dirty="0" err="1" smtClean="0"/>
              <a:t>ra.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cuối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1 vector, </a:t>
            </a:r>
            <a:r>
              <a:rPr lang="en-US" dirty="0" err="1" smtClean="0"/>
              <a:t>nếu</a:t>
            </a:r>
            <a:r>
              <a:rPr lang="en-US" dirty="0" smtClean="0"/>
              <a:t> vector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r>
              <a:rPr lang="en-US" dirty="0" smtClean="0"/>
              <a:t> &gt; 100(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) =&gt;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thao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vuốt</a:t>
            </a:r>
            <a:r>
              <a:rPr lang="en-US" dirty="0" smtClean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13" y="3245365"/>
            <a:ext cx="8452022" cy="200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4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Chuyển</a:t>
            </a:r>
            <a:r>
              <a:rPr lang="en-US" dirty="0"/>
              <a:t> lane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input.</a:t>
            </a:r>
          </a:p>
          <a:p>
            <a:pPr>
              <a:buFontTx/>
              <a:buChar char="-"/>
            </a:pPr>
            <a:r>
              <a:rPr lang="en-US" dirty="0" smtClean="0"/>
              <a:t>Logic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: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thao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vuốt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cuối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chạm</a:t>
            </a:r>
            <a:r>
              <a:rPr lang="en-US" dirty="0" smtClean="0"/>
              <a:t> </a:t>
            </a:r>
            <a:r>
              <a:rPr lang="en-US" dirty="0" err="1" smtClean="0"/>
              <a:t>ngón</a:t>
            </a:r>
            <a:r>
              <a:rPr lang="en-US" dirty="0" smtClean="0"/>
              <a:t> </a:t>
            </a:r>
            <a:r>
              <a:rPr lang="en-US" dirty="0" err="1" smtClean="0"/>
              <a:t>tay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bắt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nhấn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nhả</a:t>
            </a:r>
            <a:r>
              <a:rPr lang="en-US" dirty="0" smtClean="0"/>
              <a:t> </a:t>
            </a:r>
            <a:r>
              <a:rPr lang="en-US" dirty="0" err="1" smtClean="0"/>
              <a:t>ra.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cuối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1 vector, </a:t>
            </a:r>
            <a:r>
              <a:rPr lang="en-US" dirty="0" err="1" smtClean="0"/>
              <a:t>nếu</a:t>
            </a:r>
            <a:r>
              <a:rPr lang="en-US" dirty="0" smtClean="0"/>
              <a:t> vector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r>
              <a:rPr lang="en-US" dirty="0" smtClean="0"/>
              <a:t> &gt; 100(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) =&gt;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thao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vuốt</a:t>
            </a:r>
            <a:r>
              <a:rPr lang="en-US" dirty="0" smtClean="0"/>
              <a:t>.</a:t>
            </a:r>
          </a:p>
          <a:p>
            <a:pPr>
              <a:buFontTx/>
              <a:buChar char="-"/>
            </a:pP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tọa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vector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4 </a:t>
            </a:r>
            <a:r>
              <a:rPr lang="en-US" dirty="0" err="1" smtClean="0"/>
              <a:t>thao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:</a:t>
            </a:r>
          </a:p>
          <a:p>
            <a:pPr marL="342900" lvl="1" indent="0">
              <a:buNone/>
            </a:pPr>
            <a:r>
              <a:rPr lang="en-US" dirty="0" smtClean="0"/>
              <a:t>+ |x| &gt; |y| &amp;&amp; x &gt; 0: </a:t>
            </a:r>
            <a:r>
              <a:rPr lang="en-US" dirty="0" err="1" smtClean="0"/>
              <a:t>Vuốt</a:t>
            </a:r>
            <a:r>
              <a:rPr lang="en-US" dirty="0" smtClean="0"/>
              <a:t> sang </a:t>
            </a:r>
            <a:r>
              <a:rPr lang="en-US" dirty="0" err="1" smtClean="0"/>
              <a:t>trái</a:t>
            </a:r>
            <a:r>
              <a:rPr lang="en-US" dirty="0" smtClean="0"/>
              <a:t>.</a:t>
            </a:r>
          </a:p>
          <a:p>
            <a:pPr marL="342900" lvl="1" indent="0">
              <a:buNone/>
            </a:pPr>
            <a:r>
              <a:rPr lang="en-US" dirty="0"/>
              <a:t>+ |x| &gt; |y| &amp;&amp; x </a:t>
            </a:r>
            <a:r>
              <a:rPr lang="en-US" dirty="0" smtClean="0"/>
              <a:t>&lt; </a:t>
            </a:r>
            <a:r>
              <a:rPr lang="en-US" dirty="0"/>
              <a:t>0</a:t>
            </a:r>
            <a:r>
              <a:rPr lang="en-US" dirty="0" smtClean="0"/>
              <a:t>: </a:t>
            </a:r>
            <a:r>
              <a:rPr lang="en-US" dirty="0" err="1" smtClean="0"/>
              <a:t>Vuốt</a:t>
            </a:r>
            <a:r>
              <a:rPr lang="en-US" dirty="0" smtClean="0"/>
              <a:t> sang </a:t>
            </a:r>
            <a:r>
              <a:rPr lang="en-US" dirty="0" err="1" smtClean="0"/>
              <a:t>phải</a:t>
            </a:r>
            <a:r>
              <a:rPr lang="en-US" dirty="0" smtClean="0"/>
              <a:t>.</a:t>
            </a:r>
            <a:endParaRPr lang="en-US" dirty="0"/>
          </a:p>
          <a:p>
            <a:pPr marL="342900" lvl="1" indent="0">
              <a:buNone/>
            </a:pPr>
            <a:r>
              <a:rPr lang="en-US" dirty="0"/>
              <a:t>+ |x| &lt;</a:t>
            </a:r>
            <a:r>
              <a:rPr lang="en-US" dirty="0" smtClean="0"/>
              <a:t> </a:t>
            </a:r>
            <a:r>
              <a:rPr lang="en-US" dirty="0"/>
              <a:t>|y| &amp;&amp; </a:t>
            </a:r>
            <a:r>
              <a:rPr lang="en-US" dirty="0" smtClean="0"/>
              <a:t>y </a:t>
            </a:r>
            <a:r>
              <a:rPr lang="en-US" dirty="0"/>
              <a:t>&gt; 0</a:t>
            </a:r>
            <a:r>
              <a:rPr lang="en-US" dirty="0" smtClean="0"/>
              <a:t>: </a:t>
            </a:r>
            <a:r>
              <a:rPr lang="en-US" dirty="0" err="1" smtClean="0"/>
              <a:t>Vuốt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.</a:t>
            </a:r>
            <a:endParaRPr lang="en-US" dirty="0"/>
          </a:p>
          <a:p>
            <a:pPr marL="342900" lvl="1" indent="0">
              <a:buNone/>
            </a:pPr>
            <a:r>
              <a:rPr lang="en-US" dirty="0"/>
              <a:t>+ |x| </a:t>
            </a:r>
            <a:r>
              <a:rPr lang="en-US" dirty="0" smtClean="0"/>
              <a:t>&lt; </a:t>
            </a:r>
            <a:r>
              <a:rPr lang="en-US" dirty="0"/>
              <a:t>|y| &amp;&amp; </a:t>
            </a:r>
            <a:r>
              <a:rPr lang="en-US" dirty="0" smtClean="0"/>
              <a:t>y &lt; </a:t>
            </a:r>
            <a:r>
              <a:rPr lang="en-US" dirty="0"/>
              <a:t>0</a:t>
            </a:r>
            <a:r>
              <a:rPr lang="en-US" dirty="0" smtClean="0"/>
              <a:t>: </a:t>
            </a:r>
            <a:r>
              <a:rPr lang="en-US" dirty="0" err="1" smtClean="0"/>
              <a:t>Vuốt</a:t>
            </a:r>
            <a:r>
              <a:rPr lang="en-US" dirty="0" smtClean="0"/>
              <a:t> </a:t>
            </a:r>
            <a:r>
              <a:rPr lang="en-US" dirty="0" err="1" smtClean="0"/>
              <a:t>xuống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.</a:t>
            </a:r>
            <a:endParaRPr lang="en-US" dirty="0"/>
          </a:p>
          <a:p>
            <a:pPr marL="342900" lvl="1" indent="0">
              <a:buNone/>
            </a:pP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01" y="4891717"/>
            <a:ext cx="8717046" cy="167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8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Chuyển</a:t>
            </a:r>
            <a:r>
              <a:rPr lang="en-US" dirty="0"/>
              <a:t> lane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lane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.</a:t>
            </a:r>
          </a:p>
          <a:p>
            <a:pPr>
              <a:buFontTx/>
              <a:buChar char="-"/>
            </a:pPr>
            <a:r>
              <a:rPr lang="en-US" dirty="0" smtClean="0"/>
              <a:t>Logic: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lane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tọa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Y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.</a:t>
            </a:r>
          </a:p>
          <a:p>
            <a:pPr>
              <a:buFontTx/>
              <a:buChar char="-"/>
            </a:pP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:</a:t>
            </a:r>
          </a:p>
          <a:p>
            <a:pPr marL="342900" lvl="1" indent="0">
              <a:buNone/>
            </a:pPr>
            <a:r>
              <a:rPr lang="en-US" dirty="0" smtClean="0"/>
              <a:t>+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mới</a:t>
            </a:r>
            <a:r>
              <a:rPr lang="en-US" dirty="0" smtClean="0"/>
              <a:t>.</a:t>
            </a:r>
          </a:p>
          <a:p>
            <a:pPr marL="342900" lvl="1" indent="0">
              <a:buNone/>
            </a:pPr>
            <a:r>
              <a:rPr lang="en-US" dirty="0" smtClean="0"/>
              <a:t>+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location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</a:p>
          <a:p>
            <a:pPr marL="342900" lvl="1" indent="0">
              <a:buNone/>
            </a:pPr>
            <a:r>
              <a:rPr lang="en-US" dirty="0" err="1"/>
              <a:t>n</a:t>
            </a:r>
            <a:r>
              <a:rPr lang="en-US" dirty="0" err="1" smtClean="0"/>
              <a:t>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08" y="2455314"/>
            <a:ext cx="4995941" cy="343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0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Chuyển</a:t>
            </a:r>
            <a:r>
              <a:rPr lang="en-US" dirty="0"/>
              <a:t> lane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lane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a.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lane </a:t>
            </a:r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vuốt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lane </a:t>
            </a:r>
            <a:r>
              <a:rPr lang="en-US" dirty="0" err="1" smtClean="0"/>
              <a:t>từ</a:t>
            </a:r>
            <a:r>
              <a:rPr lang="en-US" dirty="0" smtClean="0"/>
              <a:t> 0-&gt;2 : </a:t>
            </a:r>
            <a:r>
              <a:rPr lang="en-US" dirty="0" err="1" smtClean="0"/>
              <a:t>tránh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di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ngoài</a:t>
            </a:r>
            <a:r>
              <a:rPr lang="en-US" dirty="0" smtClean="0"/>
              <a:t> lane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36" y="2858529"/>
            <a:ext cx="7752719" cy="367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7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Chuyển</a:t>
            </a:r>
            <a:r>
              <a:rPr lang="en-US" dirty="0"/>
              <a:t> lane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lane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b.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location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.</a:t>
            </a:r>
          </a:p>
          <a:p>
            <a:pPr>
              <a:buFontTx/>
              <a:buChar char="-"/>
            </a:pP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trục</a:t>
            </a:r>
            <a:r>
              <a:rPr lang="en-US" dirty="0" smtClean="0"/>
              <a:t> y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Alpha: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mượt</a:t>
            </a:r>
            <a:r>
              <a:rPr lang="en-US" dirty="0" smtClean="0"/>
              <a:t>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lane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72" y="2932671"/>
            <a:ext cx="7735415" cy="365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8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II.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err="1" smtClean="0"/>
              <a:t>Bắt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: </a:t>
            </a:r>
            <a:r>
              <a:rPr lang="en-US" dirty="0" err="1" smtClean="0"/>
              <a:t>CurrentPoints</a:t>
            </a:r>
            <a:r>
              <a:rPr lang="en-US" dirty="0" smtClean="0"/>
              <a:t> = 0.</a:t>
            </a:r>
          </a:p>
          <a:p>
            <a:pPr>
              <a:buFontTx/>
              <a:buChar char="-"/>
            </a:pP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/>
              <a:t>k</a:t>
            </a:r>
            <a:r>
              <a:rPr lang="en-US" dirty="0" err="1" smtClean="0"/>
              <a:t>hi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 qua </a:t>
            </a:r>
            <a:r>
              <a:rPr lang="en-US" dirty="0" err="1" smtClean="0"/>
              <a:t>được</a:t>
            </a:r>
            <a:r>
              <a:rPr lang="en-US" dirty="0" smtClean="0"/>
              <a:t> 1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:</a:t>
            </a:r>
          </a:p>
          <a:p>
            <a:pPr marL="342900" lvl="1" indent="0">
              <a:buNone/>
            </a:pPr>
            <a:r>
              <a:rPr lang="en-US" dirty="0" err="1" smtClean="0"/>
              <a:t>CurrentPoints</a:t>
            </a:r>
            <a:r>
              <a:rPr lang="en-US" dirty="0" smtClean="0"/>
              <a:t> = </a:t>
            </a:r>
            <a:r>
              <a:rPr lang="en-US" dirty="0" err="1" smtClean="0"/>
              <a:t>CurrentPoints</a:t>
            </a:r>
            <a:r>
              <a:rPr lang="en-US" dirty="0" smtClean="0"/>
              <a:t> + </a:t>
            </a:r>
            <a:r>
              <a:rPr lang="en-US" dirty="0" err="1" smtClean="0"/>
              <a:t>PointMultiple</a:t>
            </a:r>
            <a:r>
              <a:rPr lang="en-US" dirty="0" smtClean="0"/>
              <a:t> x A</a:t>
            </a:r>
          </a:p>
          <a:p>
            <a:pPr marL="342900" lvl="1" indent="0">
              <a:buNone/>
            </a:pPr>
            <a:r>
              <a:rPr lang="en-US" dirty="0" smtClean="0"/>
              <a:t>+ </a:t>
            </a:r>
            <a:r>
              <a:rPr lang="en-US" dirty="0" err="1"/>
              <a:t>CurrentPoints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.</a:t>
            </a:r>
          </a:p>
          <a:p>
            <a:pPr marL="342900" lvl="1" indent="0">
              <a:buNone/>
            </a:pPr>
            <a:r>
              <a:rPr lang="en-US" dirty="0"/>
              <a:t>+ </a:t>
            </a:r>
            <a:r>
              <a:rPr lang="en-US" dirty="0" err="1"/>
              <a:t>PointMultiple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cộng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 qua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.</a:t>
            </a:r>
          </a:p>
          <a:p>
            <a:pPr marL="342900" lvl="1" indent="0">
              <a:buNone/>
            </a:pPr>
            <a:r>
              <a:rPr lang="en-US" dirty="0" smtClean="0"/>
              <a:t>+ A :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,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.</a:t>
            </a:r>
          </a:p>
          <a:p>
            <a:pPr>
              <a:buFontTx/>
              <a:buChar char="-"/>
            </a:pP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ăn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(</a:t>
            </a:r>
            <a:r>
              <a:rPr lang="en-US" dirty="0" err="1" smtClean="0"/>
              <a:t>Bổ</a:t>
            </a:r>
            <a:r>
              <a:rPr lang="en-US" dirty="0" smtClean="0"/>
              <a:t> sung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tuần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69" y="3732829"/>
            <a:ext cx="8615180" cy="261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54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4D7F9D-CF2C-4E80-8360-F21AE36D35D4}" vid="{71563601-04E0-4A9A-AE8B-FC38A55497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2658</TotalTime>
  <Words>918</Words>
  <Application>Microsoft Office PowerPoint</Application>
  <PresentationFormat>On-screen Show (4:3)</PresentationFormat>
  <Paragraphs>101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(Body)</vt:lpstr>
      <vt:lpstr>Calibri Light</vt:lpstr>
      <vt:lpstr>Tahoma</vt:lpstr>
      <vt:lpstr>Times New Roman</vt:lpstr>
      <vt:lpstr>Office Theme</vt:lpstr>
      <vt:lpstr>BÁO CÁO TIẾN ĐỘ ĐATN LẦN 6</vt:lpstr>
      <vt:lpstr>CÁC CÔNG VIỆC ĐÃ THỰC HIỆN TRONG TUẦN</vt:lpstr>
      <vt:lpstr>I. Chuyển lane cho nhân vật .</vt:lpstr>
      <vt:lpstr>I. Chuyển lane cho nhân vật </vt:lpstr>
      <vt:lpstr>I. Chuyển lane cho nhân vật </vt:lpstr>
      <vt:lpstr>I. Chuyển lane cho nhân vật </vt:lpstr>
      <vt:lpstr>I. Chuyển lane cho nhân vật </vt:lpstr>
      <vt:lpstr>I. Chuyển lane cho nhân vật </vt:lpstr>
      <vt:lpstr>II. Cơ chế tính điểm.</vt:lpstr>
      <vt:lpstr>III. Cơ chế tăng tốc chạy.</vt:lpstr>
      <vt:lpstr>IV. Sinh vật cản/vật phẩm trên đường chạy.</vt:lpstr>
      <vt:lpstr>IV. Sinh vật cản/vật phẩm trên đường chạy.</vt:lpstr>
      <vt:lpstr>IV. Sinh vật cản/vật phẩm trên đường chạy.</vt:lpstr>
      <vt:lpstr>IV. Sinh vật cản/vật phẩm trên đường chạy.</vt:lpstr>
      <vt:lpstr>IV. Sinh vật cản/vật phẩm trên đường chạy.</vt:lpstr>
      <vt:lpstr>IV. Sinh vật cản/vật phẩm trên đường chạy.</vt:lpstr>
      <vt:lpstr>IV. Sinh vật cản/vật phẩm trên đường chạy.</vt:lpstr>
      <vt:lpstr>Tài liệu tham khảo</vt:lpstr>
      <vt:lpstr>CÁC CÔNG VIỆC DỰ KIẾN TUẦN TIẾP THEO</vt:lpstr>
      <vt:lpstr>KHÓ KHĂN – KIẾN NGHỊ - ĐỀ XUẤT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Hang</dc:creator>
  <cp:lastModifiedBy>van huy</cp:lastModifiedBy>
  <cp:revision>195</cp:revision>
  <dcterms:created xsi:type="dcterms:W3CDTF">2016-07-25T07:53:11Z</dcterms:created>
  <dcterms:modified xsi:type="dcterms:W3CDTF">2019-11-11T16:18:42Z</dcterms:modified>
</cp:coreProperties>
</file>